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86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64" r:id="rId21"/>
    <p:sldId id="28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11BA-1C72-4E11-A7D1-2A1C4D00CB61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40219-7A4F-4FCA-A6BE-14395CF46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gif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gif"/><Relationship Id="rId9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gif"/><Relationship Id="rId9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gif"/><Relationship Id="rId9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gif"/><Relationship Id="rId9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gif"/><Relationship Id="rId9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gif"/><Relationship Id="rId9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ruzya.org/gal/img/internet/smile/sport/0_24b9c_f0ff9168_S.gif" TargetMode="External"/><Relationship Id="rId3" Type="http://schemas.openxmlformats.org/officeDocument/2006/relationships/hyperlink" Target="http://s4.uploads.ru/t/VEm4T.jpg" TargetMode="External"/><Relationship Id="rId7" Type="http://schemas.openxmlformats.org/officeDocument/2006/relationships/hyperlink" Target="http://fs00.infourok.ru/images/doc/142/165519/hello_html_m27961f73.png" TargetMode="External"/><Relationship Id="rId12" Type="http://schemas.openxmlformats.org/officeDocument/2006/relationships/hyperlink" Target="http://s4.pic4you.ru/y2014/07-17/24687/4499101-thumb.png" TargetMode="External"/><Relationship Id="rId2" Type="http://schemas.openxmlformats.org/officeDocument/2006/relationships/hyperlink" Target="http://www.medglav.com/poslovicy-i-pogovorki/vrednye-privychki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t.stranamam.ru/data/cache/2014feb/16/37/11144687_69928.jpg" TargetMode="External"/><Relationship Id="rId11" Type="http://schemas.openxmlformats.org/officeDocument/2006/relationships/hyperlink" Target="http://cs617628.vk.me/v617628408/941/gYWwGlexIOY.jpg" TargetMode="External"/><Relationship Id="rId5" Type="http://schemas.openxmlformats.org/officeDocument/2006/relationships/hyperlink" Target="http://www.tomrchambers.com/delgado_nancy/shower.gif" TargetMode="External"/><Relationship Id="rId10" Type="http://schemas.openxmlformats.org/officeDocument/2006/relationships/hyperlink" Target="http://cl.rushkolnik.ru/tw_files2/urls_52/62/d-61016/61016_html_873556e.jpg" TargetMode="External"/><Relationship Id="rId4" Type="http://schemas.openxmlformats.org/officeDocument/2006/relationships/hyperlink" Target="http://okartinkah.ru/img/detskie-kartinki-dlya-fona-1809/detskie-kartinki-dlya-fona-48.png" TargetMode="External"/><Relationship Id="rId9" Type="http://schemas.openxmlformats.org/officeDocument/2006/relationships/hyperlink" Target="http://wallpapers1920.ru/img/picture/Nov/22/ebfb03f982a708f4c2e5a8587c8c467d/mini_1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714488"/>
            <a:ext cx="7000924" cy="15716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Игра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«Продолжи </a:t>
            </a:r>
            <a:r>
              <a:rPr lang="ru-RU" sz="2400" b="1" dirty="0" smtClean="0">
                <a:solidFill>
                  <a:srgbClr val="FF0000"/>
                </a:solidFill>
              </a:rPr>
              <a:t>пословицу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о здоровом образе жизни»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3605226"/>
            <a:ext cx="5715040" cy="17526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Автор – Истомина Ольга Егоровна,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 учитель русского языка и литературы ГОУ РК «Республиканский центр образования»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г.Сыктывкар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2016г.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2969699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285728"/>
            <a:ext cx="1342857" cy="1371429"/>
          </a:xfrm>
          <a:prstGeom prst="rect">
            <a:avLst/>
          </a:prstGeom>
        </p:spPr>
      </p:pic>
      <p:sp>
        <p:nvSpPr>
          <p:cNvPr id="6" name="Управляющая кнопка: в конец 5">
            <a:hlinkClick r:id="" action="ppaction://hlinkshowjump?jump=lastslide" highlightClick="1"/>
          </p:cNvPr>
          <p:cNvSpPr/>
          <p:nvPr/>
        </p:nvSpPr>
        <p:spPr>
          <a:xfrm>
            <a:off x="8572528" y="6429396"/>
            <a:ext cx="428628" cy="35716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4286248" y="6429396"/>
            <a:ext cx="42862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  Кто много лежит, у того 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 Кто много лежит, у того бок болит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0" name="Рисунок 9" descr="11144687_699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484889"/>
            <a:ext cx="1785950" cy="1916628"/>
          </a:xfrm>
          <a:prstGeom prst="rect">
            <a:avLst/>
          </a:prstGeom>
        </p:spPr>
      </p:pic>
      <p:pic>
        <p:nvPicPr>
          <p:cNvPr id="11" name="Рисунок 10" descr="show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14290"/>
            <a:ext cx="1357322" cy="1964545"/>
          </a:xfrm>
          <a:prstGeom prst="rect">
            <a:avLst/>
          </a:prstGeom>
        </p:spPr>
      </p:pic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8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Сидеть да лежать - болезни 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Сидеть да лежать – болезни поджидать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0" name="Рисунок 9" descr="11144687_699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484889"/>
            <a:ext cx="1785950" cy="1916628"/>
          </a:xfrm>
          <a:prstGeom prst="rect">
            <a:avLst/>
          </a:prstGeom>
        </p:spPr>
      </p:pic>
      <p:pic>
        <p:nvPicPr>
          <p:cNvPr id="11" name="Рисунок 10" descr="show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14290"/>
            <a:ext cx="1357322" cy="1964545"/>
          </a:xfrm>
          <a:prstGeom prst="rect">
            <a:avLst/>
          </a:prstGeom>
        </p:spPr>
      </p:pic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9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4572000" y="6286520"/>
            <a:ext cx="42862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2928926" y="857232"/>
            <a:ext cx="4357718" cy="1571612"/>
          </a:xfrm>
          <a:prstGeom prst="cloudCallout">
            <a:avLst>
              <a:gd name="adj1" fmla="val -13839"/>
              <a:gd name="adj2" fmla="val 20359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Пословицы призывают  бороться и с вредными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привычками.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Запомните их!</a:t>
            </a:r>
          </a:p>
          <a:p>
            <a:pPr algn="ctr"/>
            <a:endParaRPr lang="ru-RU" dirty="0"/>
          </a:p>
        </p:txBody>
      </p:sp>
      <p:pic>
        <p:nvPicPr>
          <p:cNvPr id="8" name="Рисунок 7" descr="4499101-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4286256"/>
            <a:ext cx="1469680" cy="188119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Кто курит табак, тот сам себе…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Кто курит табак, тот сам себе враг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1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61016_html_873556e - копия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3FBFE"/>
              </a:clrFrom>
              <a:clrTo>
                <a:srgbClr val="F3FB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214290"/>
            <a:ext cx="1785950" cy="2048589"/>
          </a:xfrm>
          <a:prstGeom prst="rect">
            <a:avLst/>
          </a:prstGeom>
        </p:spPr>
      </p:pic>
      <p:pic>
        <p:nvPicPr>
          <p:cNvPr id="20" name="Рисунок 19" descr="gYWwGlexIOY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3" t="4899" r="14222" b="23691"/>
          <a:stretch>
            <a:fillRect/>
          </a:stretch>
        </p:blipFill>
        <p:spPr>
          <a:xfrm>
            <a:off x="428596" y="4214818"/>
            <a:ext cx="2214578" cy="176159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Курить - здоровью…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Курить – здоровью вредить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2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61016_html_873556e - копия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3FBFE"/>
              </a:clrFrom>
              <a:clrTo>
                <a:srgbClr val="F3FB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214290"/>
            <a:ext cx="1785950" cy="2048589"/>
          </a:xfrm>
          <a:prstGeom prst="rect">
            <a:avLst/>
          </a:prstGeom>
        </p:spPr>
      </p:pic>
      <p:pic>
        <p:nvPicPr>
          <p:cNvPr id="20" name="Рисунок 19" descr="gYWwGlexIOY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3" t="4899" r="14222" b="23691"/>
          <a:stretch>
            <a:fillRect/>
          </a:stretch>
        </p:blipFill>
        <p:spPr>
          <a:xfrm>
            <a:off x="428596" y="4214818"/>
            <a:ext cx="2214578" cy="176159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Куришь – сам себя…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Куришь – сам себя погубишь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3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61016_html_873556e - копия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3FBFE"/>
              </a:clrFrom>
              <a:clrTo>
                <a:srgbClr val="F3FB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214290"/>
            <a:ext cx="1785950" cy="2048589"/>
          </a:xfrm>
          <a:prstGeom prst="rect">
            <a:avLst/>
          </a:prstGeom>
        </p:spPr>
      </p:pic>
      <p:pic>
        <p:nvPicPr>
          <p:cNvPr id="20" name="Рисунок 19" descr="gYWwGlexIOY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3" t="4899" r="14222" b="23691"/>
          <a:stretch>
            <a:fillRect/>
          </a:stretch>
        </p:blipFill>
        <p:spPr>
          <a:xfrm>
            <a:off x="428596" y="4214818"/>
            <a:ext cx="2214578" cy="176159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Табак и камень…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Табак и камень сушит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4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61016_html_873556e - копия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3FBFE"/>
              </a:clrFrom>
              <a:clrTo>
                <a:srgbClr val="F3FB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214290"/>
            <a:ext cx="1785950" cy="2048589"/>
          </a:xfrm>
          <a:prstGeom prst="rect">
            <a:avLst/>
          </a:prstGeom>
        </p:spPr>
      </p:pic>
      <p:pic>
        <p:nvPicPr>
          <p:cNvPr id="20" name="Рисунок 19" descr="gYWwGlexIOY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3" t="4899" r="14222" b="23691"/>
          <a:stretch>
            <a:fillRect/>
          </a:stretch>
        </p:blipFill>
        <p:spPr>
          <a:xfrm>
            <a:off x="428596" y="4214818"/>
            <a:ext cx="2214578" cy="176159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Вино пить да табак курить…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Вино пить да табак курить – здоровью вредить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5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61016_html_873556e - копия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3FBFE"/>
              </a:clrFrom>
              <a:clrTo>
                <a:srgbClr val="F3FB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214290"/>
            <a:ext cx="1785950" cy="2048589"/>
          </a:xfrm>
          <a:prstGeom prst="rect">
            <a:avLst/>
          </a:prstGeom>
        </p:spPr>
      </p:pic>
      <p:pic>
        <p:nvPicPr>
          <p:cNvPr id="20" name="Рисунок 19" descr="gYWwGlexIOY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3" t="4899" r="14222" b="23691"/>
          <a:stretch>
            <a:fillRect/>
          </a:stretch>
        </p:blipFill>
        <p:spPr>
          <a:xfrm>
            <a:off x="428596" y="4214818"/>
            <a:ext cx="2214578" cy="176159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От наркоты не жди…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От наркоты не жди доброты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6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61016_html_873556e - копия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3FBFE"/>
              </a:clrFrom>
              <a:clrTo>
                <a:srgbClr val="F3FB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214290"/>
            <a:ext cx="1785950" cy="2048589"/>
          </a:xfrm>
          <a:prstGeom prst="rect">
            <a:avLst/>
          </a:prstGeom>
        </p:spPr>
      </p:pic>
      <p:pic>
        <p:nvPicPr>
          <p:cNvPr id="20" name="Рисунок 19" descr="gYWwGlexIOY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3" t="4899" r="14222" b="23691"/>
          <a:stretch>
            <a:fillRect/>
          </a:stretch>
        </p:blipFill>
        <p:spPr>
          <a:xfrm>
            <a:off x="428596" y="4214818"/>
            <a:ext cx="2214578" cy="176159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Сам себя губит, кто…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 Сам себя губит, кто наркоту любит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61016_html_873556e - копия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3FBFE"/>
              </a:clrFrom>
              <a:clrTo>
                <a:srgbClr val="F3FB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214290"/>
            <a:ext cx="1785950" cy="2048589"/>
          </a:xfrm>
          <a:prstGeom prst="rect">
            <a:avLst/>
          </a:prstGeom>
        </p:spPr>
      </p:pic>
      <p:pic>
        <p:nvPicPr>
          <p:cNvPr id="20" name="Рисунок 19" descr="gYWwGlexIOY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3" t="4899" r="14222" b="23691"/>
          <a:stretch>
            <a:fillRect/>
          </a:stretch>
        </p:blipFill>
        <p:spPr>
          <a:xfrm>
            <a:off x="428596" y="4214818"/>
            <a:ext cx="2214578" cy="176159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2357422" y="928670"/>
            <a:ext cx="5214974" cy="2571768"/>
          </a:xfrm>
          <a:prstGeom prst="cloudCallout">
            <a:avLst>
              <a:gd name="adj1" fmla="val -7873"/>
              <a:gd name="adj2" fmla="val 8826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Ребята, знаете ли вы пословицы о здоровье и здоровом образе жизни? Чтобы проверить себя, нажмите на карточку с вопросом. Чтобы перейти на следующий слайд, нажмите на будильник.</a:t>
            </a:r>
          </a:p>
          <a:p>
            <a:pPr algn="ctr"/>
            <a:endParaRPr lang="ru-RU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4572000" y="6429396"/>
            <a:ext cx="42862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499101-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4286256"/>
            <a:ext cx="1469680" cy="188119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857488" y="571480"/>
            <a:ext cx="5357850" cy="2857496"/>
          </a:xfrm>
          <a:prstGeom prst="cloudCallout">
            <a:avLst>
              <a:gd name="adj1" fmla="val -17369"/>
              <a:gd name="adj2" fmla="val 9125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Здоровье – это наивысшая ценность, которая есть у любого человека. Здоровье дороже всех богатств. Об этом и говорят нам пословицы и поговорки о здоровье, а также о том, что за здоровьем надо следить и беречь его смолоду.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4286248" y="6244212"/>
            <a:ext cx="428628" cy="39949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4499101-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4286256"/>
            <a:ext cx="1469680" cy="188119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8"/>
            <a:ext cx="77153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Интернет-источники</a:t>
            </a:r>
            <a:r>
              <a:rPr lang="ru-RU" dirty="0" smtClean="0"/>
              <a:t>:</a:t>
            </a:r>
          </a:p>
          <a:p>
            <a:r>
              <a:rPr lang="ru-RU" u="sng" dirty="0" smtClean="0">
                <a:hlinkClick r:id="rId2"/>
              </a:rPr>
              <a:t>http://www.medglav.com/poslovicy-i-pogovorki/vrednye-privychki.html</a:t>
            </a:r>
            <a:r>
              <a:rPr lang="ru-RU" dirty="0" smtClean="0"/>
              <a:t>  пословицы  о </a:t>
            </a:r>
            <a:r>
              <a:rPr lang="ru-RU" dirty="0" err="1" smtClean="0"/>
              <a:t>зож</a:t>
            </a:r>
            <a:endParaRPr lang="ru-RU" dirty="0" smtClean="0"/>
          </a:p>
          <a:p>
            <a:r>
              <a:rPr lang="ru-RU" dirty="0" smtClean="0"/>
              <a:t>  </a:t>
            </a:r>
            <a:r>
              <a:rPr lang="ru-RU" u="sng" dirty="0" smtClean="0">
                <a:hlinkClick r:id="rId3"/>
              </a:rPr>
              <a:t>http://s4.uploads.ru/t/VEm4T.jpg</a:t>
            </a:r>
            <a:r>
              <a:rPr lang="ru-RU" dirty="0" smtClean="0"/>
              <a:t>  фон зеленый</a:t>
            </a:r>
          </a:p>
          <a:p>
            <a:r>
              <a:rPr lang="ru-RU" u="sng" dirty="0" smtClean="0">
                <a:hlinkClick r:id="rId4"/>
              </a:rPr>
              <a:t>http://okartinkah.ru/img/detskie-kartinki-dlya-fona-1809/detskie-kartinki-dlya-fona-48.png</a:t>
            </a:r>
            <a:r>
              <a:rPr lang="ru-RU" dirty="0" smtClean="0"/>
              <a:t>  фон</a:t>
            </a:r>
          </a:p>
          <a:p>
            <a:pPr algn="ctr"/>
            <a:r>
              <a:rPr lang="ru-RU" dirty="0" smtClean="0"/>
              <a:t>Ссылки на изображения:</a:t>
            </a:r>
          </a:p>
          <a:p>
            <a:r>
              <a:rPr lang="ru-RU" u="sng" dirty="0" smtClean="0">
                <a:hlinkClick r:id="rId5"/>
              </a:rPr>
              <a:t>http://www.tomrchambers.com/delgado_nancy/shower.gif</a:t>
            </a:r>
            <a:r>
              <a:rPr lang="ru-RU" dirty="0" smtClean="0"/>
              <a:t>   душ</a:t>
            </a:r>
          </a:p>
          <a:p>
            <a:r>
              <a:rPr lang="ru-RU" u="sng" dirty="0" smtClean="0">
                <a:hlinkClick r:id="rId6"/>
              </a:rPr>
              <a:t>http://st.stranamam.ru/data/cache/2014feb/16/37/11144687_69928.jpg</a:t>
            </a:r>
            <a:r>
              <a:rPr lang="ru-RU" dirty="0" smtClean="0"/>
              <a:t> лыжник</a:t>
            </a:r>
          </a:p>
          <a:p>
            <a:r>
              <a:rPr lang="ru-RU" u="sng" dirty="0" smtClean="0">
                <a:hlinkClick r:id="rId7"/>
              </a:rPr>
              <a:t>http://fs00.infourok.ru/images/doc/142/165519/hello_html_m27961f73.png</a:t>
            </a:r>
            <a:r>
              <a:rPr lang="ru-RU" dirty="0" smtClean="0"/>
              <a:t>  будильник</a:t>
            </a:r>
          </a:p>
          <a:p>
            <a:r>
              <a:rPr lang="ru-RU" u="sng" dirty="0" smtClean="0">
                <a:hlinkClick r:id="rId8"/>
              </a:rPr>
              <a:t>http://www.druzya.org/gal/img/internet/smile/sport/0_24b9c_f0ff9168_S.gif</a:t>
            </a:r>
            <a:r>
              <a:rPr lang="ru-RU" dirty="0" smtClean="0"/>
              <a:t>   волейбол</a:t>
            </a:r>
          </a:p>
          <a:p>
            <a:r>
              <a:rPr lang="ru-RU" u="sng" dirty="0" smtClean="0">
                <a:hlinkClick r:id="rId9"/>
              </a:rPr>
              <a:t>http://wallpapers1920.ru/img/picture/Nov/22/ebfb03f982a708f4c2e5a8587c8c467d/mini_1.jpg</a:t>
            </a:r>
            <a:endParaRPr lang="ru-RU" dirty="0" smtClean="0"/>
          </a:p>
          <a:p>
            <a:r>
              <a:rPr lang="ru-RU" dirty="0" smtClean="0"/>
              <a:t>земляника</a:t>
            </a:r>
          </a:p>
          <a:p>
            <a:r>
              <a:rPr lang="ru-RU" u="sng" dirty="0" smtClean="0">
                <a:hlinkClick r:id="rId10"/>
              </a:rPr>
              <a:t>http://cl.rushkolnik.ru/tw_files2/urls_52/62/d-61016/61016_html_873556e.jpg</a:t>
            </a:r>
            <a:r>
              <a:rPr lang="ru-RU" dirty="0" smtClean="0"/>
              <a:t>   курильщики</a:t>
            </a:r>
          </a:p>
          <a:p>
            <a:r>
              <a:rPr lang="ru-RU" u="sng" dirty="0" smtClean="0">
                <a:hlinkClick r:id="rId11"/>
              </a:rPr>
              <a:t>http://cs617628.vk.me/v617628408/941/gYWwGlexIOY.jpg</a:t>
            </a:r>
            <a:r>
              <a:rPr lang="ru-RU" dirty="0" smtClean="0"/>
              <a:t>  вредные привычки</a:t>
            </a:r>
          </a:p>
          <a:p>
            <a:r>
              <a:rPr lang="ru-RU" u="sng" dirty="0" smtClean="0">
                <a:hlinkClick r:id="rId12"/>
              </a:rPr>
              <a:t>http://s4.pic4you.ru/y2014/07-17/24687/4499101-thumb.png</a:t>
            </a:r>
            <a:r>
              <a:rPr lang="ru-RU" dirty="0" smtClean="0"/>
              <a:t>  заяц</a:t>
            </a:r>
            <a:endParaRPr lang="ru-RU" dirty="0"/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4286248" y="6244212"/>
            <a:ext cx="428628" cy="39949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В здоровом теле - 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В здоровом теле – здоровый дух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0" name="Рисунок 9" descr="11144687_699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484889"/>
            <a:ext cx="1785950" cy="1916628"/>
          </a:xfrm>
          <a:prstGeom prst="rect">
            <a:avLst/>
          </a:prstGeom>
        </p:spPr>
      </p:pic>
      <p:pic>
        <p:nvPicPr>
          <p:cNvPr id="11" name="Рисунок 10" descr="show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14290"/>
            <a:ext cx="1357322" cy="1964545"/>
          </a:xfrm>
          <a:prstGeom prst="rect">
            <a:avLst/>
          </a:prstGeom>
        </p:spPr>
      </p:pic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1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Чистота – залог 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Чистота – залог здоровья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0" name="Рисунок 9" descr="11144687_699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484889"/>
            <a:ext cx="1785950" cy="1916628"/>
          </a:xfrm>
          <a:prstGeom prst="rect">
            <a:avLst/>
          </a:prstGeom>
        </p:spPr>
      </p:pic>
      <p:pic>
        <p:nvPicPr>
          <p:cNvPr id="11" name="Рисунок 10" descr="show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14290"/>
            <a:ext cx="1357322" cy="1964545"/>
          </a:xfrm>
          <a:prstGeom prst="rect">
            <a:avLst/>
          </a:prstGeom>
        </p:spPr>
      </p:pic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2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Двигайся больше – проживёшь  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Двигайся больше – проживёшь дольше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0" name="Рисунок 9" descr="11144687_699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484889"/>
            <a:ext cx="1785950" cy="1916628"/>
          </a:xfrm>
          <a:prstGeom prst="rect">
            <a:avLst/>
          </a:prstGeom>
        </p:spPr>
      </p:pic>
      <p:pic>
        <p:nvPicPr>
          <p:cNvPr id="11" name="Рисунок 10" descr="show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14290"/>
            <a:ext cx="1357322" cy="1964545"/>
          </a:xfrm>
          <a:prstGeom prst="rect">
            <a:avLst/>
          </a:prstGeom>
        </p:spPr>
      </p:pic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3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Вечерние прогулки полезны, они удаляют от 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Вечерние прогулки полезны, они удаляют от болезни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0" name="Рисунок 9" descr="11144687_699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484889"/>
            <a:ext cx="1785950" cy="1916628"/>
          </a:xfrm>
          <a:prstGeom prst="rect">
            <a:avLst/>
          </a:prstGeom>
        </p:spPr>
      </p:pic>
      <p:pic>
        <p:nvPicPr>
          <p:cNvPr id="11" name="Рисунок 10" descr="show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14290"/>
            <a:ext cx="1357322" cy="1964545"/>
          </a:xfrm>
          <a:prstGeom prst="rect">
            <a:avLst/>
          </a:prstGeom>
        </p:spPr>
      </p:pic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4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  Береги платье </a:t>
            </a:r>
            <a:r>
              <a:rPr lang="ru-RU" sz="2800" b="1" dirty="0" err="1" smtClean="0">
                <a:solidFill>
                  <a:srgbClr val="FF0000"/>
                </a:solidFill>
              </a:rPr>
              <a:t>снову</a:t>
            </a:r>
            <a:r>
              <a:rPr lang="ru-RU" sz="2800" b="1" dirty="0" smtClean="0">
                <a:solidFill>
                  <a:srgbClr val="FF0000"/>
                </a:solidFill>
              </a:rPr>
              <a:t> - </a:t>
            </a:r>
            <a:r>
              <a:rPr lang="ru-RU" sz="2800" b="1" dirty="0" err="1" smtClean="0">
                <a:solidFill>
                  <a:srgbClr val="FF0000"/>
                </a:solidFill>
              </a:rPr>
              <a:t>зоровье</a:t>
            </a:r>
            <a:r>
              <a:rPr lang="ru-RU" sz="2800" b="1" dirty="0" smtClean="0">
                <a:solidFill>
                  <a:srgbClr val="FF0000"/>
                </a:solidFill>
              </a:rPr>
              <a:t> 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Береги платье </a:t>
            </a:r>
            <a:r>
              <a:rPr lang="ru-RU" sz="2800" b="1" dirty="0" err="1" smtClean="0">
                <a:solidFill>
                  <a:srgbClr val="FF0000"/>
                </a:solidFill>
              </a:rPr>
              <a:t>снову</a:t>
            </a:r>
            <a:r>
              <a:rPr lang="ru-RU" sz="2800" b="1" dirty="0" smtClean="0">
                <a:solidFill>
                  <a:srgbClr val="FF0000"/>
                </a:solidFill>
              </a:rPr>
              <a:t> – здоровье смолоду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0" name="Рисунок 9" descr="11144687_699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484889"/>
            <a:ext cx="1785950" cy="1916628"/>
          </a:xfrm>
          <a:prstGeom prst="rect">
            <a:avLst/>
          </a:prstGeom>
        </p:spPr>
      </p:pic>
      <p:pic>
        <p:nvPicPr>
          <p:cNvPr id="11" name="Рисунок 10" descr="show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14290"/>
            <a:ext cx="1357322" cy="1964545"/>
          </a:xfrm>
          <a:prstGeom prst="rect">
            <a:avLst/>
          </a:prstGeom>
        </p:spPr>
      </p:pic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5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 Здоровье дороже  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Здоровье дороже денег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0" name="Рисунок 9" descr="11144687_699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484889"/>
            <a:ext cx="1785950" cy="1916628"/>
          </a:xfrm>
          <a:prstGeom prst="rect">
            <a:avLst/>
          </a:prstGeom>
        </p:spPr>
      </p:pic>
      <p:pic>
        <p:nvPicPr>
          <p:cNvPr id="11" name="Рисунок 10" descr="show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14290"/>
            <a:ext cx="1357322" cy="1964545"/>
          </a:xfrm>
          <a:prstGeom prst="rect">
            <a:avLst/>
          </a:prstGeom>
        </p:spPr>
      </p:pic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6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 Здоров буду – и денег  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Здоров буду – и денег добуду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785794"/>
            <a:ext cx="4143404" cy="228601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0" name="Рисунок 9" descr="11144687_699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484889"/>
            <a:ext cx="1785950" cy="1916628"/>
          </a:xfrm>
          <a:prstGeom prst="rect">
            <a:avLst/>
          </a:prstGeom>
        </p:spPr>
      </p:pic>
      <p:pic>
        <p:nvPicPr>
          <p:cNvPr id="11" name="Рисунок 10" descr="show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14290"/>
            <a:ext cx="1357322" cy="1964545"/>
          </a:xfrm>
          <a:prstGeom prst="rect">
            <a:avLst/>
          </a:prstGeom>
        </p:spPr>
      </p:pic>
      <p:pic>
        <p:nvPicPr>
          <p:cNvPr id="12" name="Рисунок 11" descr="0_24b9c_f0ff9168_S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68" y="3714752"/>
            <a:ext cx="2143140" cy="2347249"/>
          </a:xfrm>
          <a:prstGeom prst="rect">
            <a:avLst/>
          </a:prstGeom>
        </p:spPr>
      </p:pic>
      <p:sp>
        <p:nvSpPr>
          <p:cNvPr id="14" name="12-конечная звезда 13"/>
          <p:cNvSpPr/>
          <p:nvPr/>
        </p:nvSpPr>
        <p:spPr>
          <a:xfrm>
            <a:off x="4071934" y="4286256"/>
            <a:ext cx="1071570" cy="92869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4429124" y="6215082"/>
            <a:ext cx="304800" cy="304800"/>
          </a:xfrm>
          <a:prstGeom prst="rect">
            <a:avLst/>
          </a:prstGeom>
        </p:spPr>
      </p:pic>
      <p:pic>
        <p:nvPicPr>
          <p:cNvPr id="19" name="Рисунок 18" descr="mini_1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0"/>
            <a:ext cx="2924175" cy="2190750"/>
          </a:xfrm>
          <a:prstGeom prst="rect">
            <a:avLst/>
          </a:prstGeom>
        </p:spPr>
      </p:pic>
      <p:sp>
        <p:nvSpPr>
          <p:cNvPr id="21" name="Управляющая кнопка: настраиваемая 20">
            <a:hlinkClick r:id="" action="ppaction://hlinkshowjump?jump=nextslide" highlightClick="1"/>
          </p:cNvPr>
          <p:cNvSpPr/>
          <p:nvPr/>
        </p:nvSpPr>
        <p:spPr>
          <a:xfrm>
            <a:off x="6786578" y="4500570"/>
            <a:ext cx="2357422" cy="1714512"/>
          </a:xfrm>
          <a:prstGeom prst="actionButtonBlank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388</Words>
  <Application>Microsoft Office PowerPoint</Application>
  <PresentationFormat>Экран (4:3)</PresentationFormat>
  <Paragraphs>77</Paragraphs>
  <Slides>21</Slides>
  <Notes>0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Игра  «Продолжи пословицу  о здоровом образе жизни»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АГПА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АГПА</dc:creator>
  <cp:lastModifiedBy>User</cp:lastModifiedBy>
  <cp:revision>80</cp:revision>
  <dcterms:created xsi:type="dcterms:W3CDTF">2011-08-31T09:40:13Z</dcterms:created>
  <dcterms:modified xsi:type="dcterms:W3CDTF">2016-04-05T09:22:50Z</dcterms:modified>
</cp:coreProperties>
</file>